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Old Standard TT"/>
      <p:regular r:id="rId26"/>
      <p:bold r:id="rId27"/>
      <p: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OldStandardTT-regular.fntdata"/><Relationship Id="rId25" Type="http://schemas.openxmlformats.org/officeDocument/2006/relationships/slide" Target="slides/slide20.xml"/><Relationship Id="rId28" Type="http://schemas.openxmlformats.org/officeDocument/2006/relationships/font" Target="fonts/OldStandardTT-italic.fntdata"/><Relationship Id="rId27" Type="http://schemas.openxmlformats.org/officeDocument/2006/relationships/font" Target="fonts/OldStandardT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Tommy	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Nick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Nick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Connor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Tommy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don’t think we should say “less documentation” for .NET Core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Tommy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don’t think we should say “less documentation” for .NET Core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Andrew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Andrew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Tommy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WILL CONTINUE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Tommy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you ever heard the story of Darth Plagius the wise?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Tommy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Jason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Jason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Connor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Christian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Christian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hape 65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Shape 66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rgbClr val="C9DAF8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rgbClr val="C9DAF8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6AA84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0" name="Shape 90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Shape 91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3" name="Shape 9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perback">
    <p:bg>
      <p:bgPr>
        <a:solidFill>
          <a:srgbClr val="E3FFE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ctrTitle"/>
          </p:nvPr>
        </p:nvSpPr>
        <p:spPr>
          <a:xfrm>
            <a:off x="447475" y="226275"/>
            <a:ext cx="8118600" cy="15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Senior Design: Team sdmay18-14</a:t>
            </a:r>
            <a:endParaRPr sz="36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Mobile and Web Timecard</a:t>
            </a:r>
            <a:endParaRPr sz="3600"/>
          </a:p>
        </p:txBody>
      </p:sp>
      <p:sp>
        <p:nvSpPr>
          <p:cNvPr id="109" name="Shape 109"/>
          <p:cNvSpPr txBox="1"/>
          <p:nvPr>
            <p:ph idx="1" type="subTitle"/>
          </p:nvPr>
        </p:nvSpPr>
        <p:spPr>
          <a:xfrm>
            <a:off x="1191700" y="3216839"/>
            <a:ext cx="8118600" cy="7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Nicholas Flege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Andrew Hoelscher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Connor McCann </a:t>
            </a:r>
            <a:endParaRPr sz="1700"/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Thomas Reins 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Cole Stephan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Jason Thomas </a:t>
            </a:r>
            <a:endParaRPr sz="1700"/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Christian Wesseler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4451" r="4149" t="0"/>
          <a:stretch/>
        </p:blipFill>
        <p:spPr>
          <a:xfrm>
            <a:off x="4588525" y="1965451"/>
            <a:ext cx="3868499" cy="285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>
              <a:solidFill>
                <a:schemeClr val="accen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Backend Development</a:t>
            </a:r>
            <a:endParaRPr/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API endpoints for login, user registration, and getting projects and tasks, and for getting and creating user time data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Uses JSON web tokens for user authentication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Design based on MVC Model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Database Development</a:t>
            </a:r>
            <a:endParaRPr/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Created with .Net Core Code First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Deployed on Azure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Database Migrations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0700" y="1685650"/>
            <a:ext cx="5127399" cy="31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iOS Development</a:t>
            </a:r>
            <a:endParaRPr/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Swift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MVC architecture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JSON Web Token Authentication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Apple’s Encrypted Keychain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Networking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Singleton design pattern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Codable protocol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Login/Register, View Timecard, Submit Time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iOS Screenshots</a:t>
            </a:r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803" y="1205449"/>
            <a:ext cx="1881450" cy="33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7450" y="1205437"/>
            <a:ext cx="1881450" cy="3344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5100" y="1205462"/>
            <a:ext cx="1881450" cy="33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62750" y="1205437"/>
            <a:ext cx="1881450" cy="3344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Development</a:t>
            </a:r>
            <a:endParaRPr/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was done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Login, Register Users, Get Projects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Kotlin vs Java - start of semester debate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iOS lead development off the start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Android followed suit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Usually about 2 weeks behind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Development split towards end of semester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Christian assigned to help out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Rework at end of semester</a:t>
            </a:r>
            <a:endParaRPr/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6526" y="1253350"/>
            <a:ext cx="2146624" cy="358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Development</a:t>
            </a:r>
            <a:endParaRPr/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Began using ASP .NET Core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Meshes well with Microsoft development environment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 had no experience, overly complicated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Switched to Javascript, JQuery, Bootstrap combination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Also no experience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Quickly made progress, tons of documentation, simpler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Login/Registration Page, Project List Page, Timecard Page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Screenshots</a:t>
            </a:r>
            <a:endParaRPr/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4566" y="1058225"/>
            <a:ext cx="3156710" cy="135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4">
            <a:alphaModFix/>
          </a:blip>
          <a:srcRect b="32800" l="0" r="26804" t="0"/>
          <a:stretch/>
        </p:blipFill>
        <p:spPr>
          <a:xfrm>
            <a:off x="972725" y="1058225"/>
            <a:ext cx="3761925" cy="135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5">
            <a:alphaModFix/>
          </a:blip>
          <a:srcRect b="33382" l="0" r="0" t="0"/>
          <a:stretch/>
        </p:blipFill>
        <p:spPr>
          <a:xfrm>
            <a:off x="972725" y="2699975"/>
            <a:ext cx="7198550" cy="226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</a:t>
            </a:r>
            <a:endParaRPr/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Endpoints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Postman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Authentication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UI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Automated Swift UI tests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Android Studio XML viewer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Database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Check local database for data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Functions</a:t>
            </a:r>
            <a:endParaRPr/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User can login and logout</a:t>
            </a:r>
            <a:endParaRPr sz="1800"/>
          </a:p>
          <a:p>
            <a:pPr indent="-342900" lvl="0" marL="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New users can create accounts</a:t>
            </a:r>
            <a:endParaRPr sz="1800"/>
          </a:p>
          <a:p>
            <a:pPr indent="-342900" lvl="0" marL="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Users can create a new </a:t>
            </a:r>
            <a:r>
              <a:rPr lang="en"/>
              <a:t>timecard</a:t>
            </a:r>
            <a:endParaRPr sz="1800"/>
          </a:p>
          <a:p>
            <a:pPr indent="-342900" lvl="0" marL="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View submitted times for current timecard</a:t>
            </a:r>
            <a:endParaRPr/>
          </a:p>
          <a:p>
            <a:pPr indent="-342900" lvl="0" marL="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Users can record time for specific client, project, and task</a:t>
            </a:r>
            <a:endParaRPr sz="1800"/>
          </a:p>
          <a:p>
            <a:pPr indent="-342900" lvl="1" marL="914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Block and start/end time formats.</a:t>
            </a:r>
            <a:endParaRPr sz="1800"/>
          </a:p>
          <a:p>
            <a:pPr indent="-342900" lvl="0" marL="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strike="sngStrike"/>
              <a:t>Users can submit timecard to manager for approval</a:t>
            </a:r>
            <a:endParaRPr strike="sngStrike"/>
          </a:p>
          <a:p>
            <a:pPr indent="-342900" lvl="0" marL="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strike="sngStrike"/>
              <a:t>Users can view reports of previous timecards</a:t>
            </a:r>
            <a:endParaRPr sz="1800" strike="sngStrike"/>
          </a:p>
          <a:p>
            <a:pPr indent="-342900" lvl="0" marL="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trike="sngStrike"/>
              <a:t>Administrator/Manager Functions</a:t>
            </a:r>
            <a:endParaRPr strike="sngStrike"/>
          </a:p>
        </p:txBody>
      </p:sp>
      <p:sp>
        <p:nvSpPr>
          <p:cNvPr id="233" name="Shape 2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Standing</a:t>
            </a:r>
            <a:endParaRPr/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✔️ </a:t>
            </a:r>
            <a:r>
              <a:rPr lang="en"/>
              <a:t>Timecard software that works on iOS, Android, and web</a:t>
            </a:r>
            <a:endParaRPr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✔️ Display relevant information to user about timecard</a:t>
            </a:r>
            <a:endParaRPr/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✔️ Past timecard summaries for Employee</a:t>
            </a:r>
            <a:endParaRPr sz="1400"/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❌ Team/Department/Company time summaries for Managers</a:t>
            </a:r>
            <a:endParaRPr sz="14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✔️ Software can integrate with existing accounting systems (Dynamics) at Genova </a:t>
            </a:r>
            <a:endParaRPr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❌ Different functions for different levels of users</a:t>
            </a:r>
            <a:endParaRPr/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❌ Employee, Manager, Admin</a:t>
            </a:r>
            <a:endParaRPr sz="14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✔️ Works for different timecards</a:t>
            </a:r>
            <a:endParaRPr/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❌ Timecard periods of 1-week, 2-week, 1-month, etc...</a:t>
            </a:r>
            <a:endParaRPr sz="1400"/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❌ Does the work week start on Monday, Sunday, etc...?</a:t>
            </a:r>
            <a:endParaRPr sz="1400"/>
          </a:p>
        </p:txBody>
      </p:sp>
      <p:sp>
        <p:nvSpPr>
          <p:cNvPr id="240" name="Shape 2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667825"/>
            <a:ext cx="39747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 Statement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Functional Requirements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Non-Functional Requirements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Market Survey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Sketches/Designs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Software Platforms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Backend Development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5047425" y="1667825"/>
            <a:ext cx="39747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Database Development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iOS Development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Android Development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Web Development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Testing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 Functions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Requirements Standing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311700" y="226515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take this time to answer any questions.</a:t>
            </a:r>
            <a:endParaRPr/>
          </a:p>
        </p:txBody>
      </p:sp>
      <p:sp>
        <p:nvSpPr>
          <p:cNvPr id="246" name="Shape 2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Genova and other companies contract employees for specific projects. The time spent working is recorded in a timecard in order to compensate with pay rates that correspond to each project.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Genova’s old timecard broke due to a separate software update. Since then, they have been in need of a timecard app that their company can use.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This problem may not be unique to Genova. As such, the timecard system we developed will be built upon and sold by Genova to other companies needing similar solutions.</a:t>
            </a:r>
            <a:endParaRPr/>
          </a:p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Requirements</a:t>
            </a:r>
            <a:endParaRPr/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</a:t>
            </a:r>
            <a:r>
              <a:rPr lang="en"/>
              <a:t>imecard</a:t>
            </a:r>
            <a:r>
              <a:rPr lang="en"/>
              <a:t> software that works on iOS,</a:t>
            </a:r>
            <a:r>
              <a:rPr lang="en"/>
              <a:t> Android, and </a:t>
            </a:r>
            <a:r>
              <a:rPr lang="en"/>
              <a:t>web</a:t>
            </a:r>
            <a:endParaRPr/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Display relevant information to user about timecard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Past timecard summaries for Employee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Team/Department/Company time summaries for Managers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Software can integrate with existing accounting systems (Dynamics) at Genova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Different functions for different levels of users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Employee, Manager, Admin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Works for different </a:t>
            </a:r>
            <a:r>
              <a:rPr lang="en"/>
              <a:t>timecard</a:t>
            </a:r>
            <a:r>
              <a:rPr lang="en"/>
              <a:t>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timecard</a:t>
            </a:r>
            <a:r>
              <a:rPr lang="en"/>
              <a:t> periods of 1-week, 2-week, 1-month, etc...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Does the work week start on Monday, Sunday, etc...?</a:t>
            </a:r>
            <a:endParaRPr/>
          </a:p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Non-Functional Requirements</a:t>
            </a:r>
            <a:endParaRPr/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Simple to use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Similar design and function between mobile and web platforms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Secure database and communications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Sensitive business information is stored and sent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Scalable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Any number of employees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Any business</a:t>
            </a:r>
            <a:endParaRPr/>
          </a:p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Survey</a:t>
            </a:r>
            <a:endParaRPr/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are already existing </a:t>
            </a:r>
            <a:r>
              <a:rPr lang="en"/>
              <a:t>timecard</a:t>
            </a:r>
            <a:r>
              <a:rPr lang="en"/>
              <a:t> programs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E.g. Microsoft, T-Sheets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are complex, don’t have multiplatform support, or are not free to use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flexible - have a set weekly </a:t>
            </a:r>
            <a:r>
              <a:rPr lang="en"/>
              <a:t>timecard</a:t>
            </a:r>
            <a:r>
              <a:rPr lang="en"/>
              <a:t> start/end days and weekly periods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Genova wants control over application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 able to change specific parts functionality for other customers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Rather have an in-house application rather than pay someone else</a:t>
            </a:r>
            <a:endParaRPr/>
          </a:p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Conceptual Sketch</a:t>
            </a:r>
            <a:endParaRPr/>
          </a:p>
        </p:txBody>
      </p:sp>
      <p:pic>
        <p:nvPicPr>
          <p:cNvPr descr="System Diagram-2.png"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1925" y="1179800"/>
            <a:ext cx="4867275" cy="363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UI Flows</a:t>
            </a: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425" y="1552200"/>
            <a:ext cx="3079306" cy="293137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1631" y="1552200"/>
            <a:ext cx="4245036" cy="293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Platforms</a:t>
            </a:r>
            <a:endParaRPr/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Microsoft Azure to host servers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Programming Languages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Java, for Android development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Swift, for iOS development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C# for backend server (.NET)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Javascript, JQuery, Bootstrap</a:t>
            </a:r>
            <a:r>
              <a:rPr lang="en"/>
              <a:t> website development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Tools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Xcode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Android Studio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Visual Studio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PostMan</a:t>
            </a:r>
            <a:endParaRPr/>
          </a:p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673" y="1890075"/>
            <a:ext cx="1213000" cy="163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2429" y="611175"/>
            <a:ext cx="1524739" cy="163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3225" y="3315075"/>
            <a:ext cx="1723150" cy="155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